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48" d="100"/>
          <a:sy n="48" d="100"/>
        </p:scale>
        <p:origin x="72" y="9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 dirty="0">
                <a:solidFill>
                  <a:srgbClr val="FFFFFF"/>
                </a:solidFill>
              </a:rPr>
              <a:t>MHW1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Mattia Mannisi 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1000006328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02/04/2022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457200" lvl="1" indent="0">
              <a:buNone/>
            </a:pPr>
            <a:r>
              <a:rPr lang="it-IT" sz="2000" dirty="0"/>
              <a:t>Il sito è stato progettato per una futura società, già attiva su internet. Lo scopo è quello di attirare l’attenzione dei clienti e di società per eventuali collaborazioni.</a:t>
            </a:r>
          </a:p>
          <a:p>
            <a:pPr marL="457200" lvl="1" indent="0">
              <a:buNone/>
            </a:pPr>
            <a:r>
              <a:rPr lang="it-IT" sz="2000" dirty="0"/>
              <a:t>Il sito dovrà implementare uno shop online di prodotti brandizzati e faciliterà i clienti e le aziende a entrare in contatto con i fondatori per preventivi sui servizi offerti e varie collaborazioni.</a:t>
            </a:r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Layout complessivo HTML+CSS</a:t>
            </a:r>
            <a:endParaRPr lang="it-IT" sz="4000" dirty="0">
              <a:solidFill>
                <a:srgbClr val="FFFFFF"/>
              </a:solidFill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2477F50-8788-492C-9644-566DBAE8F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395" y="425819"/>
            <a:ext cx="4662005" cy="6112080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1BBA9BB-E1A1-43C3-8829-B09147A4D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311" y="425819"/>
            <a:ext cx="916883" cy="611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Header</a:t>
            </a:r>
            <a:endParaRPr lang="it-IT" sz="4000" dirty="0">
              <a:solidFill>
                <a:srgbClr val="FFFFFF"/>
              </a:solidFill>
            </a:endParaRPr>
          </a:p>
        </p:txBody>
      </p:sp>
      <p:pic>
        <p:nvPicPr>
          <p:cNvPr id="7" name="Segnaposto contenuto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433FCE2C-61F1-4FC0-A0B9-5EE2E460C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786" y="10138"/>
            <a:ext cx="2943754" cy="6772051"/>
          </a:xfr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0287D96-498F-479E-AE54-3D64CF8B5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178" y="39760"/>
            <a:ext cx="4947755" cy="3090396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65FBFFAB-79A3-4F7F-9244-1A7990E96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219" y="3150038"/>
            <a:ext cx="4270706" cy="368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</a:p>
        </p:txBody>
      </p:sp>
      <p:pic>
        <p:nvPicPr>
          <p:cNvPr id="21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FDFF89C0-8EF7-4B88-9971-E96AB8CDF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463" y="681037"/>
            <a:ext cx="7173913" cy="1146175"/>
          </a:xfrm>
          <a:prstGeom prst="rect">
            <a:avLst/>
          </a:prstGeom>
        </p:spPr>
      </p:pic>
      <p:pic>
        <p:nvPicPr>
          <p:cNvPr id="22" name="Immagine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D74F5EE3-D573-40C4-ADD7-76B3D6D6A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463" y="1887537"/>
            <a:ext cx="3052763" cy="3724275"/>
          </a:xfrm>
          <a:prstGeom prst="rect">
            <a:avLst/>
          </a:prstGeom>
        </p:spPr>
      </p:pic>
      <p:pic>
        <p:nvPicPr>
          <p:cNvPr id="23" name="Immagine 2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B6BF409-E061-4176-89BD-829115C0DF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963" y="1887537"/>
            <a:ext cx="406082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5" name="Immagine 4" descr="Immagine che contiene testo, screenshot, diverso, parecchi&#10;&#10;Descrizione generata automaticamente">
            <a:extLst>
              <a:ext uri="{FF2B5EF4-FFF2-40B4-BE49-F238E27FC236}">
                <a16:creationId xmlns:a16="http://schemas.microsoft.com/office/drawing/2014/main" id="{E942884C-3088-4774-89B3-2257CF2A9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810" y="10138"/>
            <a:ext cx="4319186" cy="2618762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8D7E4658-A82D-4666-81BA-3757B49B2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681" y="897550"/>
            <a:ext cx="2572752" cy="5950312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23FE3746-C8C8-4B83-A51B-23C58694A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809" y="2639038"/>
            <a:ext cx="3978002" cy="4208824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41BA6A11-45F6-4CFE-971C-F76583919D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681" y="144630"/>
            <a:ext cx="3170195" cy="71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Footer</a:t>
            </a:r>
            <a:endParaRPr lang="it-IT" sz="4000" dirty="0">
              <a:solidFill>
                <a:srgbClr val="FFFFFF"/>
              </a:solidFill>
            </a:endParaRPr>
          </a:p>
        </p:txBody>
      </p:sp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31B7B37A-846F-44F3-AF26-B50B4E6D5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695" y="258371"/>
            <a:ext cx="2576030" cy="5753135"/>
          </a:xfrm>
          <a:prstGeom prst="rect">
            <a:avLst/>
          </a:prstGeom>
        </p:spPr>
      </p:pic>
      <p:pic>
        <p:nvPicPr>
          <p:cNvPr id="22" name="Immagine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868538C9-D20A-4349-B47C-09B8257BC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167" y="1007765"/>
            <a:ext cx="3689689" cy="4978244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C7794433-6A2B-4225-86C0-68BDF71E67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107" y="6076320"/>
            <a:ext cx="7564121" cy="546982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C0343F73-0A11-4442-8764-C65689D3C5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432" y="251991"/>
            <a:ext cx="3095416" cy="66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83</Words>
  <Application>Microsoft Office PowerPoint</Application>
  <PresentationFormat>Widescreen</PresentationFormat>
  <Paragraphs>12</Paragraphs>
  <Slides>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MHW1</vt:lpstr>
      <vt:lpstr>Descrizione del progetto</vt:lpstr>
      <vt:lpstr>Layout complessivo HTML+CSS</vt:lpstr>
      <vt:lpstr>Header</vt:lpstr>
      <vt:lpstr>Menù navigazione</vt:lpstr>
      <vt:lpstr>Sezione contenuti</vt:lpstr>
      <vt:lpstr>Footer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Mattia Mannisi</cp:lastModifiedBy>
  <cp:revision>3</cp:revision>
  <dcterms:created xsi:type="dcterms:W3CDTF">2021-03-24T16:57:46Z</dcterms:created>
  <dcterms:modified xsi:type="dcterms:W3CDTF">2022-03-31T20:43:52Z</dcterms:modified>
</cp:coreProperties>
</file>